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howGuides="1">
      <p:cViewPr varScale="1">
        <p:scale>
          <a:sx n="82" d="100"/>
          <a:sy n="82" d="100"/>
        </p:scale>
        <p:origin x="-1474" y="-91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/>
    <p:bodyStyle/>
    <p:otherStyle/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2FE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AFF8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AFF8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AFF8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AFF8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31808" cy="6845808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AFF8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31808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AFF8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60000" r="100000" b="20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Экран (4:3)</PresentationFormat>
  <Paragraphs>0</Paragraphs>
  <Slides>7</Slides>
  <Notes>0</Notes>
  <HiddenSlides>0</HiddenSlides>
  <MMClips>0</MMClips>
  <ScaleCrop>false</ScaleCrop>
  <HeadingPairs>
    <vt:vector size="4" baseType="variant">
      <vt:variant>
        <vt:lpstr>Тема</vt:lpstr>
      </vt:variant>
      <vt:variant>
        <vt:i4>1</vt:i4>
      </vt:variant>
      <vt:variant>
        <vt:lpstr>Заголовки слайдов</vt:lpstr>
      </vt:variant>
      <vt:variant>
        <vt:i4>7</vt:i4>
      </vt:variant>
    </vt:vector>
  </HeadingPairs>
  <TitlesOfParts>
    <vt:vector size="8" baseType="lpstr">
      <vt:lpstr>Office Theme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Пользователь</dc:creator>
  <cp:lastModifiedBy>user</cp:lastModifiedBy>
  <cp:revision>1</cp:revision>
  <dcterms:modified xsi:type="dcterms:W3CDTF">2023-04-14T20:57:32Z</dcterms:modified>
</cp:coreProperties>
</file>